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kubernetes.io/docs/concepts/overview/what-is-kubernetes/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kubernetes.io/docs/concepts/overview/what-is-kubernetes/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Today I am going to give a representation on Kubernetes.</a:t>
            </a:r>
            <a:endParaRPr/>
          </a:p>
          <a:p>
            <a:pPr indent="0" lvl="0" marL="0" rtl="0" algn="l">
              <a:lnSpc>
                <a:spcPct val="128571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2100" u="sng">
                <a:solidFill>
                  <a:srgbClr val="3371E3"/>
                </a:solidFill>
                <a:highlight>
                  <a:srgbClr val="FFFFFF"/>
                </a:highlight>
                <a:hlinkClick r:id="rId2"/>
              </a:rPr>
              <a:t>Kubernetes</a:t>
            </a:r>
            <a:r>
              <a:rPr lang="zh-CN" sz="2100">
                <a:solidFill>
                  <a:schemeClr val="dk1"/>
                </a:solidFill>
                <a:highlight>
                  <a:srgbClr val="FFFFFF"/>
                </a:highlight>
              </a:rPr>
              <a:t> is an open-source system for automating deployment, scaling, and management of containerized applications. </a:t>
            </a:r>
            <a:r>
              <a:rPr lang="zh-CN" sz="1200">
                <a:solidFill>
                  <a:schemeClr val="dk1"/>
                </a:solidFill>
                <a:highlight>
                  <a:srgbClr val="FFFFFF"/>
                </a:highlight>
              </a:rPr>
              <a:t>It groups containers that make up an application into logical units for easy management and discovery.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28571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chemeClr val="dk1"/>
                </a:solidFill>
                <a:highlight>
                  <a:srgbClr val="FFFFFF"/>
                </a:highlight>
              </a:rPr>
              <a:t>it evolves during the last 15 years, it is a pretty mature and large project. So I only think about  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>
                <a:solidFill>
                  <a:schemeClr val="dk2"/>
                </a:solidFill>
              </a:rPr>
              <a:t>What problem does this project intend to solve? What kind of existing technologies are involved? I think that is a guideline for studying a huge project.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6e8496cc6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6e8496cc6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59cbc3064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59cbc3064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The definition of cloud is “resource pooling” where the “provider’s computing resources are pooled to serve multiple consumers using a multitenant model, with different physical and virtual resources dynamically assigned and reassigned according to consumer demand.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59cbc3064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59cbc3064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200">
                <a:solidFill>
                  <a:srgbClr val="222222"/>
                </a:solidFill>
                <a:highlight>
                  <a:srgbClr val="FFFFFF"/>
                </a:highlight>
              </a:rPr>
              <a:t>Two technologies are commonly used here: the hypervisor and the container. </a:t>
            </a:r>
            <a:endParaRPr b="1"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200">
                <a:solidFill>
                  <a:srgbClr val="222222"/>
                </a:solidFill>
                <a:highlight>
                  <a:srgbClr val="FFFFFF"/>
                </a:highlight>
              </a:rPr>
              <a:t>hypervisor provides for virtual machines </a:t>
            </a:r>
            <a:endParaRPr b="1"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200">
                <a:solidFill>
                  <a:srgbClr val="222222"/>
                </a:solidFill>
                <a:highlight>
                  <a:srgbClr val="FFFFFF"/>
                </a:highlight>
              </a:rPr>
              <a:t>LXC</a:t>
            </a:r>
            <a:r>
              <a:rPr lang="zh-CN" sz="1200">
                <a:solidFill>
                  <a:srgbClr val="222222"/>
                </a:solidFill>
                <a:highlight>
                  <a:srgbClr val="FFFFFF"/>
                </a:highlight>
              </a:rPr>
              <a:t> (LinuX Containers) is a OS-level virtualization technology that allows creation and running of multiple isolated Linux virtual environments (VE) on a single control host.</a:t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1200">
                <a:solidFill>
                  <a:srgbClr val="222222"/>
                </a:solidFill>
                <a:highlight>
                  <a:schemeClr val="lt1"/>
                </a:highlight>
              </a:rPr>
              <a:t>Docker</a:t>
            </a:r>
            <a:r>
              <a:rPr lang="zh-CN" sz="1200">
                <a:solidFill>
                  <a:srgbClr val="222222"/>
                </a:solidFill>
                <a:highlight>
                  <a:schemeClr val="lt1"/>
                </a:highlight>
              </a:rPr>
              <a:t> is a tool designed to make it easier to create, deploy, and run applications by using containers. Containers allow a developer to package up an application with all of the parts it needs, such as libraries, other dependencies, CPU and memory,, and ship it all out as one package.</a:t>
            </a:r>
            <a:endParaRPr sz="12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6e8496cc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6e8496cc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5a9141e6a_4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5a9141e6a_4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chemeClr val="dk1"/>
                </a:solidFill>
              </a:rPr>
              <a:t>Today I am going to give a representation on Kubernetes.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8571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100" u="sng">
                <a:solidFill>
                  <a:srgbClr val="3371E3"/>
                </a:solidFill>
                <a:highlight>
                  <a:schemeClr val="lt1"/>
                </a:highlight>
                <a:hlinkClick r:id="rId2"/>
              </a:rPr>
              <a:t>Kubernetes</a:t>
            </a:r>
            <a:r>
              <a:rPr lang="zh-CN" sz="2100">
                <a:solidFill>
                  <a:schemeClr val="dk1"/>
                </a:solidFill>
                <a:highlight>
                  <a:schemeClr val="lt1"/>
                </a:highlight>
              </a:rPr>
              <a:t> is an open-source system for automating deployment, scaling, and management of containerized applications. </a:t>
            </a:r>
            <a:r>
              <a:rPr lang="zh-CN" sz="1200">
                <a:solidFill>
                  <a:schemeClr val="dk1"/>
                </a:solidFill>
                <a:highlight>
                  <a:schemeClr val="lt1"/>
                </a:highlight>
              </a:rPr>
              <a:t>It groups containers that make up an application into logical units for easy management and discovery.</a:t>
            </a:r>
            <a:endParaRPr sz="12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28571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200">
                <a:solidFill>
                  <a:schemeClr val="dk1"/>
                </a:solidFill>
                <a:highlight>
                  <a:schemeClr val="lt1"/>
                </a:highlight>
              </a:rPr>
              <a:t>it evolves during the last 15 years, it is a pretty mature and large project. So I only think about  </a:t>
            </a:r>
            <a:endParaRPr sz="12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>
                <a:solidFill>
                  <a:schemeClr val="dk2"/>
                </a:solidFill>
              </a:rPr>
              <a:t>What problem does this project intend to solve? What kind of existing technologies are involved? I think that is a guideline for studying a huge project.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6e8496cc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6e8496cc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6e8496cc6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6e8496cc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6e8496cc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6e8496cc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6e8496cc6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6e8496cc6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Kubernetes and container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Zhiyue Qiu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CRI, CNI, CSI</a:t>
            </a:r>
            <a:endParaRPr/>
          </a:p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container runtime interface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CN"/>
              <a:t>container network interface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zh-CN"/>
              <a:t>container storage interface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Issues of cloud provider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zh-CN"/>
              <a:t>Resource pooling, Isolation and multitenancy layer.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5300" y="1619862"/>
            <a:ext cx="4965699" cy="306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Hypervisor vs Container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4777" y="1152475"/>
            <a:ext cx="5324551" cy="3731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6326" y="726050"/>
            <a:ext cx="6831351" cy="409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Kubernetes:</a:t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zh-CN">
                <a:solidFill>
                  <a:schemeClr val="dk1"/>
                </a:solidFill>
                <a:highlight>
                  <a:srgbClr val="FFFFFF"/>
                </a:highlight>
              </a:rPr>
              <a:t>Kubernetes is a portable, extensible open-source platform for managing containerized workloads and services, that facilitates both declarative configuration and automation. It has a large, rapidly growing ecosystem. Kubernetes services, support, and tools are widely available.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7587" y="124550"/>
            <a:ext cx="7381228" cy="4894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DevOps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Monitoring, logging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zh-CN"/>
              <a:t>CI/CD (continuous integration, continuous delivery)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FaaS(serverless application)</a:t>
            </a:r>
            <a:endParaRPr/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zh-CN"/>
              <a:t>google bigquery vs HDFS spark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Storage system</a:t>
            </a:r>
            <a:endParaRPr/>
          </a:p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zh-CN"/>
              <a:t>kubernetes is for container orchestration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